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326" r:id="rId3"/>
    <p:sldId id="328" r:id="rId4"/>
    <p:sldId id="327" r:id="rId5"/>
    <p:sldId id="312" r:id="rId6"/>
    <p:sldId id="313" r:id="rId7"/>
    <p:sldId id="315" r:id="rId8"/>
    <p:sldId id="314" r:id="rId9"/>
    <p:sldId id="316" r:id="rId10"/>
    <p:sldId id="317" r:id="rId11"/>
    <p:sldId id="325" r:id="rId12"/>
    <p:sldId id="324" r:id="rId13"/>
    <p:sldId id="322" r:id="rId14"/>
    <p:sldId id="318" r:id="rId15"/>
    <p:sldId id="319" r:id="rId16"/>
    <p:sldId id="323" r:id="rId17"/>
    <p:sldId id="29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89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F027F9-93CF-4703-8904-E3FB9D495FE8}" type="datetimeFigureOut">
              <a:rPr lang="en-US" smtClean="0"/>
              <a:t>4/27/2023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CD507E-DD3A-4AFC-A200-A0B1D25FBB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277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5B36B-FAA4-EB1C-DF26-F14F0C8E8F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446B6C-02A5-4B78-179E-EE6BDE3273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DA6D4-15E3-2DC0-946B-7EFDF483E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EAC01-034C-4F62-9853-2C8B9AB6726A}" type="datetime1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9A395-8BEF-15F3-10C7-FB8720129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ADC23-59BC-1411-9F94-DBB586191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34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7D8E1-E5CD-1840-1343-120BCE51C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36F813-2448-D24B-1648-2B4D85FB3A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6C85DB-AC12-3B5E-B22D-A69564406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C486-44ED-4CA0-8723-3CF215AB12F9}" type="datetime1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1568F5-EFD7-DBF9-BB70-591862008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C7F39-24F6-D184-5D41-A9E23C699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720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C7FF1D-E8C6-2BBD-5010-4C4D0EA030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93FC79-B4DC-0699-2C9F-05034740FC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4917B1-7097-C091-FE94-DB48E6328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BE191-764D-4042-BD6B-195E62EC569E}" type="datetime1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A4E616-7528-8E4E-D5D5-069719CFC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04237B-4411-8519-8850-4E087A8AA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018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E0EC9-CAE4-3085-C57A-3D9806012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C4D93-5193-BD3F-FE30-19AC9CC9E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708120-4765-DF5C-FA2E-160CB3E0D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27888-78D7-4F25-A3D5-0F01D496B8ED}" type="datetime1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12EDCC-F2FE-FA9D-21F1-495BA67F9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0B6C84-C369-61C9-13BB-937F657EE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242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14886-D95C-D1E3-2D2E-ACDB66C13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6C09A-685F-8A1B-9FFB-B8B898B079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5B798-DD6F-04A5-D796-47F4F39F4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91CAE-6CDE-4484-BF6D-D24A5BA426CB}" type="datetime1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FA11AF-1BEA-EDEB-515A-4086801C7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51CFA-96A7-B9EB-FEDB-49ABBA622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89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A7418-3089-1DBB-ADEB-18FF751F1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0A27C-D6E0-EDB6-A571-D00F30320B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FD3929-F551-C741-C95A-E27AB5FFC2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53FFD4-8721-56F7-534D-A4DA646AB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7AECC-B58A-475F-99D2-53E428910665}" type="datetime1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8B843C-7066-6EA7-BC30-C644784BD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F71725-38A9-DB94-DB4E-38888DFCD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835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55D22-2951-6F3A-4711-AFF6E621B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AF6CD2-7F07-6ED7-3FE6-B6B84250C5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B589F8-3999-8219-D634-F04584166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0F3FA8-579C-5D17-CA0E-FCE35EBD79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C99F42-24E2-BE24-37CA-86D280A006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CBD970-F1DF-5767-D37B-51A6EA44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20AD4-1CCD-48E2-A597-625E8CF2C696}" type="datetime1">
              <a:rPr lang="en-US" smtClean="0"/>
              <a:t>4/27/2023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7CC826-05D3-2F9A-9821-02F70AC4A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C1812E-585F-8A03-BF70-D70802179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350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8A0FD-0C54-5E4A-8F10-42847F69A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96F67A-0017-2EFE-FCB0-FD984D33A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F28D7-4C07-4883-BCF4-1EA23C1B1B2F}" type="datetime1">
              <a:rPr lang="en-US" smtClean="0"/>
              <a:t>4/27/2023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893465-7926-F2B0-1F3F-F71A7D1CD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BCEFA9-A227-B01C-1B61-DFA735832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992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E09DEE-8AF8-6F3F-71C2-2D174C46E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F5160-8C15-4228-967C-4C8421738F1B}" type="datetime1">
              <a:rPr lang="en-US" smtClean="0"/>
              <a:t>4/27/2023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95AD09-1436-5BF8-CB62-D9F80D589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20558B-0C30-EF34-55EE-F89A746C5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094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DF844-7224-831E-CFFA-0512D0857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DF2B9-32E9-F29D-1A71-39985684B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A79814-D7ED-05D6-9A1F-882D43274D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FCE6E4-80B6-E537-C241-5F5F93B83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2327E-B4CC-468A-A653-4E767B4607E9}" type="datetime1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2240D5-99F9-A7C0-C2D7-53B813D3F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DCF0C0-09A0-A057-3386-994D1FEDB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765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E8F78-757E-172B-BCEC-F4E02CD16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067011-71A8-969F-6B3C-D4BD9B911B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C63CD5-39BF-52BD-BEF7-3CD03AA30D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FBEF20-4928-FA97-F880-8BC236329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4FADF-40B0-4750-908C-1F7EBAC802F0}" type="datetime1">
              <a:rPr lang="en-US" smtClean="0"/>
              <a:t>4/27/2023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9C1D44-13E7-8BA0-11C2-1F15C0C5D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03FC67-E873-5120-C75C-0F98957C3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362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978569-0E4C-5FF6-760D-B69360FC8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D450C4-A6AC-8079-CAEE-5D09CC8B1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D13C8B-02B6-224A-1E7C-7C760568FF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568388-7025-409E-980B-E2F29D65A9DF}" type="datetime1">
              <a:rPr lang="en-US" smtClean="0"/>
              <a:t>4/27/2023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01879E-0114-6D2E-E416-AE7ED4ECD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E2C568-DD48-CC6F-A5B7-8759DF971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478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34.227.176.4/?name=John%20Grisham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nam12.safelinks.protection.outlook.com/?url=https%3A%2F%2Fwww.youtube.com%2Fwatch%3Fv%3DPuuWRfCa668&amp;data=05%7C01%7Caxp3738%40mavs.uta.edu%7Cffe1fcd58a0f46b0be0c08db402dfd5d%7C5cdc5b43d7be4caa8173729e3b0a62d9%7C0%7C0%7C638174338483103982%7CUnknown%7CTWFpbGZsb3d8eyJWIjoiMC4wLjAwMDAiLCJQIjoiV2luMzIiLCJBTiI6Ik1haWwiLCJXVCI6Mn0%3D%7C3000%7C%7C%7C&amp;sdata=LD8bd%2FFbSptQggkj7qmURagc7nf4BdPY9FNXlqx5V7k%3D&amp;reserved=0" TargetMode="External"/><Relationship Id="rId2" Type="http://schemas.openxmlformats.org/officeDocument/2006/relationships/hyperlink" Target="https://www.htmlelements.com/docs/grid-with-dynamodb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tabnine.com/code/javascript/functions/aws-sdk/DocumentClient/get" TargetMode="External"/><Relationship Id="rId4" Type="http://schemas.openxmlformats.org/officeDocument/2006/relationships/hyperlink" Target="https://www.youtube.com/watch?v=a9hvw701GOI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2201AF3-A3E5-2E03-1EA6-E294520920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4" r="-2" b="-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D3A8CE1-18C9-0008-95CA-461125A01B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3"/>
            <a:ext cx="5323380" cy="3222326"/>
          </a:xfrm>
        </p:spPr>
        <p:txBody>
          <a:bodyPr anchor="b">
            <a:normAutofit/>
          </a:bodyPr>
          <a:lstStyle/>
          <a:p>
            <a:pPr algn="l"/>
            <a:r>
              <a:rPr lang="en-US" sz="3200" dirty="0"/>
              <a:t>DynamoDB operations from EC2 &amp; nginx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40EE5E-696A-FF4E-79B9-E5D65AE8E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15299"/>
            <a:ext cx="5618020" cy="1303485"/>
          </a:xfrm>
        </p:spPr>
        <p:txBody>
          <a:bodyPr>
            <a:normAutofit/>
          </a:bodyPr>
          <a:lstStyle/>
          <a:p>
            <a:pPr algn="l"/>
            <a:r>
              <a:rPr lang="en-US" sz="2500" dirty="0"/>
              <a:t>Ankita Phadke</a:t>
            </a:r>
          </a:p>
          <a:p>
            <a:pPr algn="l"/>
            <a:r>
              <a:rPr lang="en-US" sz="2500" dirty="0"/>
              <a:t>04/27/23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9F5716-2A4A-86DA-851B-FE2A06BAD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0819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0E3BB71-1A0A-45F7-9D9D-A8416DA4383E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61656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555AF-33F8-D1AD-FE42-DF3C7705F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365125"/>
            <a:ext cx="10927080" cy="77441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Enter HTML to connect to DynamoDB – part1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920682-D417-C6F6-B111-C80935448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10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4054F4-B328-94BC-0DCD-34021114F730}"/>
              </a:ext>
            </a:extLst>
          </p:cNvPr>
          <p:cNvSpPr/>
          <p:nvPr/>
        </p:nvSpPr>
        <p:spPr>
          <a:xfrm>
            <a:off x="9737851" y="1139537"/>
            <a:ext cx="1926297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AWS</a:t>
            </a:r>
          </a:p>
          <a:p>
            <a:pPr algn="ctr"/>
            <a:r>
              <a:rPr lang="en-US" sz="3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(EC2 nginx)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72FEF5-BBF9-CA0E-A9B9-A819FACEBB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166" t="43525" r="34297" b="16076"/>
          <a:stretch/>
        </p:blipFill>
        <p:spPr>
          <a:xfrm>
            <a:off x="838200" y="1429393"/>
            <a:ext cx="7990114" cy="5109520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72DDD19-41E2-6960-F0E9-14F130483EA3}"/>
              </a:ext>
            </a:extLst>
          </p:cNvPr>
          <p:cNvSpPr/>
          <p:nvPr/>
        </p:nvSpPr>
        <p:spPr>
          <a:xfrm>
            <a:off x="904966" y="6319520"/>
            <a:ext cx="1320074" cy="2698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AE03F0-5D33-1A79-7EF3-BB539931B05F}"/>
              </a:ext>
            </a:extLst>
          </p:cNvPr>
          <p:cNvSpPr txBox="1"/>
          <p:nvPr/>
        </p:nvSpPr>
        <p:spPr>
          <a:xfrm>
            <a:off x="8991600" y="2455282"/>
            <a:ext cx="3136180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Import the AWS SDK </a:t>
            </a:r>
          </a:p>
          <a:p>
            <a:r>
              <a:rPr lang="en-US" dirty="0" err="1"/>
              <a:t>Javascript</a:t>
            </a:r>
            <a:r>
              <a:rPr lang="en-US" dirty="0"/>
              <a:t> file</a:t>
            </a:r>
          </a:p>
          <a:p>
            <a:r>
              <a:rPr lang="en-US" dirty="0"/>
              <a:t>2. Get the request parameter</a:t>
            </a:r>
          </a:p>
          <a:p>
            <a:r>
              <a:rPr lang="en-US" dirty="0"/>
              <a:t>from the browser URL</a:t>
            </a:r>
          </a:p>
          <a:p>
            <a:r>
              <a:rPr lang="en-US" dirty="0"/>
              <a:t>(author name in our case)</a:t>
            </a:r>
          </a:p>
          <a:p>
            <a:r>
              <a:rPr lang="en-US" dirty="0"/>
              <a:t>3. Update AWS Config – enter</a:t>
            </a:r>
          </a:p>
          <a:p>
            <a:r>
              <a:rPr lang="en-US" dirty="0"/>
              <a:t>Region, access &amp; secret access </a:t>
            </a:r>
          </a:p>
          <a:p>
            <a:r>
              <a:rPr lang="en-US" dirty="0"/>
              <a:t>Key</a:t>
            </a:r>
          </a:p>
          <a:p>
            <a:r>
              <a:rPr lang="en-US" dirty="0"/>
              <a:t>4. Create DynamoDB API object</a:t>
            </a:r>
          </a:p>
          <a:p>
            <a:r>
              <a:rPr lang="en-US" dirty="0"/>
              <a:t>5. Note the public IP address to</a:t>
            </a:r>
          </a:p>
          <a:p>
            <a:r>
              <a:rPr lang="en-US" dirty="0"/>
              <a:t>run inside the browser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D28FD6-50A3-7D56-C2B2-7AE28AB1FC16}"/>
              </a:ext>
            </a:extLst>
          </p:cNvPr>
          <p:cNvSpPr txBox="1"/>
          <p:nvPr/>
        </p:nvSpPr>
        <p:spPr>
          <a:xfrm>
            <a:off x="6228080" y="2438400"/>
            <a:ext cx="670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7D580B-EF3C-B02C-B287-2D0CCD7DCE74}"/>
              </a:ext>
            </a:extLst>
          </p:cNvPr>
          <p:cNvSpPr txBox="1"/>
          <p:nvPr/>
        </p:nvSpPr>
        <p:spPr>
          <a:xfrm>
            <a:off x="6258560" y="3322320"/>
            <a:ext cx="670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84D3D7-22CD-D660-4206-2F638DD8E870}"/>
              </a:ext>
            </a:extLst>
          </p:cNvPr>
          <p:cNvSpPr txBox="1"/>
          <p:nvPr/>
        </p:nvSpPr>
        <p:spPr>
          <a:xfrm>
            <a:off x="7914640" y="3911600"/>
            <a:ext cx="670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57B731-4A6D-AE43-9D12-CDA3AF5FF432}"/>
              </a:ext>
            </a:extLst>
          </p:cNvPr>
          <p:cNvSpPr txBox="1"/>
          <p:nvPr/>
        </p:nvSpPr>
        <p:spPr>
          <a:xfrm>
            <a:off x="7061200" y="4287520"/>
            <a:ext cx="670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4.</a:t>
            </a:r>
          </a:p>
        </p:txBody>
      </p:sp>
    </p:spTree>
    <p:extLst>
      <p:ext uri="{BB962C8B-B14F-4D97-AF65-F5344CB8AC3E}">
        <p14:creationId xmlns:p14="http://schemas.microsoft.com/office/powerpoint/2010/main" val="960506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555AF-33F8-D1AD-FE42-DF3C7705F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360" y="354965"/>
            <a:ext cx="11196788" cy="774412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Enter HTML to connect to DynamoDB - part 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920682-D417-C6F6-B111-C80935448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11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4054F4-B328-94BC-0DCD-34021114F730}"/>
              </a:ext>
            </a:extLst>
          </p:cNvPr>
          <p:cNvSpPr/>
          <p:nvPr/>
        </p:nvSpPr>
        <p:spPr>
          <a:xfrm>
            <a:off x="9737851" y="865217"/>
            <a:ext cx="1926297" cy="147732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AWS</a:t>
            </a:r>
          </a:p>
          <a:p>
            <a:pPr algn="ctr"/>
            <a:r>
              <a:rPr lang="en-US" sz="3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(EC2 nginx)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50FC3C-3C26-9F8A-B8BB-8973C02A55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3" t="12592" r="34530" b="28741"/>
          <a:stretch/>
        </p:blipFill>
        <p:spPr>
          <a:xfrm>
            <a:off x="500305" y="2186345"/>
            <a:ext cx="8858794" cy="39007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3C8914-7CDE-9C6D-E7FD-F7E645375EAE}"/>
              </a:ext>
            </a:extLst>
          </p:cNvPr>
          <p:cNvSpPr txBox="1"/>
          <p:nvPr/>
        </p:nvSpPr>
        <p:spPr>
          <a:xfrm>
            <a:off x="9560560" y="1913603"/>
            <a:ext cx="235712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5. Enter parameters</a:t>
            </a:r>
          </a:p>
          <a:p>
            <a:pPr marL="342900" indent="-342900">
              <a:buAutoNum type="alphaLcParenR"/>
            </a:pPr>
            <a:r>
              <a:rPr lang="en-US" dirty="0" err="1"/>
              <a:t>FilterExpression</a:t>
            </a:r>
            <a:r>
              <a:rPr lang="en-US" dirty="0"/>
              <a:t> (author name)</a:t>
            </a:r>
          </a:p>
          <a:p>
            <a:pPr marL="342900" indent="-342900">
              <a:buAutoNum type="alphaLcParenR"/>
            </a:pPr>
            <a:r>
              <a:rPr lang="en-US" dirty="0" err="1"/>
              <a:t>ExpressionAttributeValues</a:t>
            </a:r>
            <a:r>
              <a:rPr lang="en-US" dirty="0"/>
              <a:t> </a:t>
            </a:r>
          </a:p>
          <a:p>
            <a:pPr marL="342900" indent="-342900">
              <a:buAutoNum type="alphaLcParenR"/>
            </a:pPr>
            <a:r>
              <a:rPr lang="en-US" dirty="0" err="1"/>
              <a:t>ProjectionExpression</a:t>
            </a:r>
            <a:r>
              <a:rPr lang="en-US" dirty="0"/>
              <a:t> (columns data to be retrieved)</a:t>
            </a:r>
          </a:p>
          <a:p>
            <a:pPr marL="342900" indent="-342900">
              <a:buAutoNum type="alphaLcParenR"/>
            </a:pPr>
            <a:r>
              <a:rPr lang="en-US" dirty="0" err="1"/>
              <a:t>TableName</a:t>
            </a:r>
            <a:endParaRPr lang="en-US" dirty="0"/>
          </a:p>
          <a:p>
            <a:pPr marL="342900" indent="-342900">
              <a:buAutoNum type="alphaLcParenR"/>
            </a:pPr>
            <a:endParaRPr lang="en-US" dirty="0"/>
          </a:p>
          <a:p>
            <a:r>
              <a:rPr lang="en-US" dirty="0"/>
              <a:t>6. Run the scan function and fetch the data</a:t>
            </a:r>
          </a:p>
          <a:p>
            <a:endParaRPr lang="en-US" dirty="0"/>
          </a:p>
          <a:p>
            <a:r>
              <a:rPr lang="en-US" dirty="0"/>
              <a:t>7. Set the field values into corresponding HTML page values</a:t>
            </a:r>
          </a:p>
          <a:p>
            <a:pPr marL="342900" indent="-342900">
              <a:buAutoNum type="alphaLcParenR"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A9CB0D-B447-F35A-F05B-0B60A42023C0}"/>
              </a:ext>
            </a:extLst>
          </p:cNvPr>
          <p:cNvSpPr txBox="1"/>
          <p:nvPr/>
        </p:nvSpPr>
        <p:spPr>
          <a:xfrm>
            <a:off x="7274560" y="2844800"/>
            <a:ext cx="833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5.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CBDE2F-7DEA-3D12-4E31-DE0E3A871D04}"/>
              </a:ext>
            </a:extLst>
          </p:cNvPr>
          <p:cNvSpPr txBox="1"/>
          <p:nvPr/>
        </p:nvSpPr>
        <p:spPr>
          <a:xfrm>
            <a:off x="7274560" y="3643869"/>
            <a:ext cx="833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6.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14D09B-2FC6-B38D-B69D-95AED489228E}"/>
              </a:ext>
            </a:extLst>
          </p:cNvPr>
          <p:cNvSpPr txBox="1"/>
          <p:nvPr/>
        </p:nvSpPr>
        <p:spPr>
          <a:xfrm>
            <a:off x="8829040" y="4548109"/>
            <a:ext cx="833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7.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925A5B8-31F7-0881-3D40-565196A8B3FE}"/>
              </a:ext>
            </a:extLst>
          </p:cNvPr>
          <p:cNvSpPr/>
          <p:nvPr/>
        </p:nvSpPr>
        <p:spPr>
          <a:xfrm>
            <a:off x="5455920" y="4643120"/>
            <a:ext cx="944880" cy="67056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FF3885-CEB6-4C02-E984-EF2EAA0045DB}"/>
              </a:ext>
            </a:extLst>
          </p:cNvPr>
          <p:cNvSpPr txBox="1"/>
          <p:nvPr/>
        </p:nvSpPr>
        <p:spPr>
          <a:xfrm flipH="1">
            <a:off x="4140199" y="5504253"/>
            <a:ext cx="2463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HTML field id’s inside &lt;body&gt; tag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C9ED792-4A13-0737-3936-4CD1B1E14C64}"/>
              </a:ext>
            </a:extLst>
          </p:cNvPr>
          <p:cNvCxnSpPr>
            <a:cxnSpLocks/>
          </p:cNvCxnSpPr>
          <p:nvPr/>
        </p:nvCxnSpPr>
        <p:spPr>
          <a:xfrm flipV="1">
            <a:off x="4765040" y="5313680"/>
            <a:ext cx="579120" cy="1270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AF575D5-D664-0882-EB8E-E2ADE604ADF5}"/>
              </a:ext>
            </a:extLst>
          </p:cNvPr>
          <p:cNvSpPr/>
          <p:nvPr/>
        </p:nvSpPr>
        <p:spPr>
          <a:xfrm>
            <a:off x="7172960" y="4625522"/>
            <a:ext cx="1126021" cy="688158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6F4E647-146D-9D82-6DB7-B6DDD9CAE638}"/>
              </a:ext>
            </a:extLst>
          </p:cNvPr>
          <p:cNvSpPr txBox="1"/>
          <p:nvPr/>
        </p:nvSpPr>
        <p:spPr>
          <a:xfrm>
            <a:off x="7061200" y="5466080"/>
            <a:ext cx="1818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DynamoDB table column names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28A712B-00EF-B445-B2AF-4275FA7450E2}"/>
              </a:ext>
            </a:extLst>
          </p:cNvPr>
          <p:cNvCxnSpPr>
            <a:cxnSpLocks/>
          </p:cNvCxnSpPr>
          <p:nvPr/>
        </p:nvCxnSpPr>
        <p:spPr>
          <a:xfrm flipH="1" flipV="1">
            <a:off x="7592060" y="5354221"/>
            <a:ext cx="635801" cy="1550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6322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317997-5527-8789-3C5D-44EEF0BFC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12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08812CA-D742-3BE2-9CE6-99F859F66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350272"/>
            <a:ext cx="11663680" cy="77441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Enter HTML to connect to DynamoDB – (explained)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1326A5-C4C8-A3B5-C184-93CA1FB8CB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33" t="12592" r="41313" b="59168"/>
          <a:stretch/>
        </p:blipFill>
        <p:spPr>
          <a:xfrm>
            <a:off x="1020213" y="3210560"/>
            <a:ext cx="10013547" cy="298001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05EB801-0B3F-CD6F-DFCA-BB21D59CC70C}"/>
              </a:ext>
            </a:extLst>
          </p:cNvPr>
          <p:cNvSpPr txBox="1"/>
          <p:nvPr/>
        </p:nvSpPr>
        <p:spPr>
          <a:xfrm>
            <a:off x="670561" y="1290459"/>
            <a:ext cx="232663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The DynamoDB column based on which data is to be filtered (author name for which data is to be retrieved)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7C77A89-D31D-5B74-5C3D-004F29140A3D}"/>
              </a:ext>
            </a:extLst>
          </p:cNvPr>
          <p:cNvCxnSpPr/>
          <p:nvPr/>
        </p:nvCxnSpPr>
        <p:spPr>
          <a:xfrm>
            <a:off x="2407920" y="3044785"/>
            <a:ext cx="3159760" cy="9582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93CE7FB-D191-7972-9FAE-5D60DFB74D2C}"/>
              </a:ext>
            </a:extLst>
          </p:cNvPr>
          <p:cNvSpPr txBox="1"/>
          <p:nvPr/>
        </p:nvSpPr>
        <p:spPr>
          <a:xfrm>
            <a:off x="2915921" y="1442859"/>
            <a:ext cx="14223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These  2 names should match with each other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3CFC1F7-BBF6-3F3E-AE3E-295736B1E5DC}"/>
              </a:ext>
            </a:extLst>
          </p:cNvPr>
          <p:cNvCxnSpPr/>
          <p:nvPr/>
        </p:nvCxnSpPr>
        <p:spPr>
          <a:xfrm>
            <a:off x="4074160" y="3001853"/>
            <a:ext cx="2560320" cy="10011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4317E1D-3435-8545-E77C-F06508931A70}"/>
              </a:ext>
            </a:extLst>
          </p:cNvPr>
          <p:cNvCxnSpPr/>
          <p:nvPr/>
        </p:nvCxnSpPr>
        <p:spPr>
          <a:xfrm>
            <a:off x="3987800" y="3044785"/>
            <a:ext cx="0" cy="13443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2BEAA9C7-A37B-EC75-B26C-6156D248E234}"/>
              </a:ext>
            </a:extLst>
          </p:cNvPr>
          <p:cNvSpPr/>
          <p:nvPr/>
        </p:nvSpPr>
        <p:spPr>
          <a:xfrm>
            <a:off x="5110480" y="4003040"/>
            <a:ext cx="985516" cy="20870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61992FF6-3FA2-FD8F-48E8-DE7082976499}"/>
              </a:ext>
            </a:extLst>
          </p:cNvPr>
          <p:cNvSpPr/>
          <p:nvPr/>
        </p:nvSpPr>
        <p:spPr>
          <a:xfrm>
            <a:off x="6268720" y="4023360"/>
            <a:ext cx="985516" cy="20870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483D24C-03FA-8811-F493-FC187BE85793}"/>
              </a:ext>
            </a:extLst>
          </p:cNvPr>
          <p:cNvSpPr/>
          <p:nvPr/>
        </p:nvSpPr>
        <p:spPr>
          <a:xfrm>
            <a:off x="3454400" y="4399280"/>
            <a:ext cx="985516" cy="208707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A2F2ED4-5952-49FC-72F2-D8E8B6C81BFD}"/>
              </a:ext>
            </a:extLst>
          </p:cNvPr>
          <p:cNvSpPr txBox="1"/>
          <p:nvPr/>
        </p:nvSpPr>
        <p:spPr>
          <a:xfrm>
            <a:off x="4541520" y="4607987"/>
            <a:ext cx="2915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Type is String so enter ‘S’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64464BB-D8E3-A266-7E9A-0BDEA13286A4}"/>
              </a:ext>
            </a:extLst>
          </p:cNvPr>
          <p:cNvSpPr/>
          <p:nvPr/>
        </p:nvSpPr>
        <p:spPr>
          <a:xfrm>
            <a:off x="4653280" y="4377522"/>
            <a:ext cx="457199" cy="230465"/>
          </a:xfrm>
          <a:prstGeom prst="round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7F68C026-ECC6-A5E1-C693-65C8F6A58622}"/>
              </a:ext>
            </a:extLst>
          </p:cNvPr>
          <p:cNvSpPr/>
          <p:nvPr/>
        </p:nvSpPr>
        <p:spPr>
          <a:xfrm>
            <a:off x="5140959" y="4389120"/>
            <a:ext cx="558801" cy="220007"/>
          </a:xfrm>
          <a:prstGeom prst="round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8FD526-B264-8FEA-AF5B-9438F26C9E73}"/>
              </a:ext>
            </a:extLst>
          </p:cNvPr>
          <p:cNvCxnSpPr/>
          <p:nvPr/>
        </p:nvCxnSpPr>
        <p:spPr>
          <a:xfrm flipH="1">
            <a:off x="5791200" y="4490720"/>
            <a:ext cx="13106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F5F367E-3FFA-5B39-24CB-45F4E4CF518E}"/>
              </a:ext>
            </a:extLst>
          </p:cNvPr>
          <p:cNvSpPr txBox="1"/>
          <p:nvPr/>
        </p:nvSpPr>
        <p:spPr>
          <a:xfrm>
            <a:off x="7112000" y="4323507"/>
            <a:ext cx="2915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‘name’ from step#2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4EE8A8A-D399-9D84-34CB-5151BFEF63D9}"/>
              </a:ext>
            </a:extLst>
          </p:cNvPr>
          <p:cNvCxnSpPr>
            <a:cxnSpLocks/>
          </p:cNvCxnSpPr>
          <p:nvPr/>
        </p:nvCxnSpPr>
        <p:spPr>
          <a:xfrm>
            <a:off x="8691879" y="2850976"/>
            <a:ext cx="1137920" cy="20461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F585E9A6-0369-3D28-3BF0-DF27B74AED0F}"/>
              </a:ext>
            </a:extLst>
          </p:cNvPr>
          <p:cNvSpPr txBox="1"/>
          <p:nvPr/>
        </p:nvSpPr>
        <p:spPr>
          <a:xfrm>
            <a:off x="7849468" y="1249680"/>
            <a:ext cx="17618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Enter all the column names to be selected from the DynamoDB table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1737278-3540-25FC-1B6A-63146040A4BF}"/>
              </a:ext>
            </a:extLst>
          </p:cNvPr>
          <p:cNvCxnSpPr/>
          <p:nvPr/>
        </p:nvCxnSpPr>
        <p:spPr>
          <a:xfrm>
            <a:off x="5862320" y="5334000"/>
            <a:ext cx="1595120" cy="914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4651721A-80F1-285F-C61F-FB1BA5383FF5}"/>
              </a:ext>
            </a:extLst>
          </p:cNvPr>
          <p:cNvSpPr/>
          <p:nvPr/>
        </p:nvSpPr>
        <p:spPr>
          <a:xfrm>
            <a:off x="4338320" y="5176391"/>
            <a:ext cx="1452880" cy="23875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A66E0E0-4620-DFE9-BF4B-1AAA2B0A5CBA}"/>
              </a:ext>
            </a:extLst>
          </p:cNvPr>
          <p:cNvSpPr txBox="1"/>
          <p:nvPr/>
        </p:nvSpPr>
        <p:spPr>
          <a:xfrm>
            <a:off x="7528561" y="5232539"/>
            <a:ext cx="279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Enter the table name here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24FDFC28-E668-9CC3-4FBD-845A68778C4D}"/>
              </a:ext>
            </a:extLst>
          </p:cNvPr>
          <p:cNvSpPr/>
          <p:nvPr/>
        </p:nvSpPr>
        <p:spPr>
          <a:xfrm>
            <a:off x="5603238" y="4897120"/>
            <a:ext cx="5298442" cy="299066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926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555AF-33F8-D1AD-FE42-DF3C7705F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774412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Enter HTML to connect to DynamoDB – part 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920682-D417-C6F6-B111-C80935448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4054F4-B328-94BC-0DCD-34021114F730}"/>
              </a:ext>
            </a:extLst>
          </p:cNvPr>
          <p:cNvSpPr/>
          <p:nvPr/>
        </p:nvSpPr>
        <p:spPr>
          <a:xfrm>
            <a:off x="9737851" y="1139537"/>
            <a:ext cx="1926297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AWS</a:t>
            </a:r>
          </a:p>
          <a:p>
            <a:pPr algn="ctr"/>
            <a:r>
              <a:rPr lang="en-US" sz="3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(EC2 nginx)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91AEC9-D254-4F07-C5AB-E4735A9C0D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413" r="55491" b="30159"/>
          <a:stretch/>
        </p:blipFill>
        <p:spPr>
          <a:xfrm>
            <a:off x="435425" y="2467947"/>
            <a:ext cx="7235376" cy="28738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29AF56-ED98-C37E-46DF-40B3C690CC86}"/>
              </a:ext>
            </a:extLst>
          </p:cNvPr>
          <p:cNvSpPr txBox="1"/>
          <p:nvPr/>
        </p:nvSpPr>
        <p:spPr>
          <a:xfrm>
            <a:off x="7979985" y="2329447"/>
            <a:ext cx="40044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Inside the HTML body tag, set the field </a:t>
            </a:r>
          </a:p>
          <a:p>
            <a:r>
              <a:rPr lang="en-US" dirty="0"/>
              <a:t>ids for each of the fields in table, so that </a:t>
            </a:r>
          </a:p>
          <a:p>
            <a:r>
              <a:rPr lang="en-US" dirty="0"/>
              <a:t>those can be mapped with the script</a:t>
            </a:r>
          </a:p>
          <a:p>
            <a:r>
              <a:rPr lang="en-US" dirty="0"/>
              <a:t>field names in above screenshots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9EEEA41-E6C3-5F84-D9AF-9CE3097FC658}"/>
              </a:ext>
            </a:extLst>
          </p:cNvPr>
          <p:cNvSpPr/>
          <p:nvPr/>
        </p:nvSpPr>
        <p:spPr>
          <a:xfrm>
            <a:off x="3860800" y="3108960"/>
            <a:ext cx="1351280" cy="1757680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3447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001ED-C02D-D935-004B-AA9AC95A1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764" y="354965"/>
            <a:ext cx="10855036" cy="842991"/>
          </a:xfrm>
        </p:spPr>
        <p:txBody>
          <a:bodyPr/>
          <a:lstStyle/>
          <a:p>
            <a:pPr algn="ctr"/>
            <a:r>
              <a:rPr lang="en-US" dirty="0"/>
              <a:t>Browser shows the output of DynamoDB scan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BF124A-CBA2-4346-AC74-24CEB4460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14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6B15B8-915B-D7CF-5D5B-9E37927468BA}"/>
              </a:ext>
            </a:extLst>
          </p:cNvPr>
          <p:cNvSpPr/>
          <p:nvPr/>
        </p:nvSpPr>
        <p:spPr>
          <a:xfrm>
            <a:off x="9696494" y="1089659"/>
            <a:ext cx="2009013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On browser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41F3ED-395F-2D88-68BC-29CD5159BC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1630"/>
          <a:stretch/>
        </p:blipFill>
        <p:spPr>
          <a:xfrm>
            <a:off x="0" y="2519680"/>
            <a:ext cx="12192000" cy="26314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DE2A91E-801B-D31E-80A4-F0E0F11C9DBF}"/>
              </a:ext>
            </a:extLst>
          </p:cNvPr>
          <p:cNvSpPr txBox="1"/>
          <p:nvPr/>
        </p:nvSpPr>
        <p:spPr>
          <a:xfrm>
            <a:off x="994493" y="162606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34.227.176.4/?name=John Grisham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E78EB1-308A-E9B5-83B7-C0ACB09874EB}"/>
              </a:ext>
            </a:extLst>
          </p:cNvPr>
          <p:cNvSpPr txBox="1"/>
          <p:nvPr/>
        </p:nvSpPr>
        <p:spPr>
          <a:xfrm>
            <a:off x="467097" y="1626065"/>
            <a:ext cx="943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URL: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5F69639-5796-C438-0AD5-7665EA088AAF}"/>
              </a:ext>
            </a:extLst>
          </p:cNvPr>
          <p:cNvSpPr/>
          <p:nvPr/>
        </p:nvSpPr>
        <p:spPr>
          <a:xfrm>
            <a:off x="1676400" y="2773680"/>
            <a:ext cx="873760" cy="29464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8D801E-8A40-7266-131D-37CE77A25772}"/>
              </a:ext>
            </a:extLst>
          </p:cNvPr>
          <p:cNvSpPr txBox="1"/>
          <p:nvPr/>
        </p:nvSpPr>
        <p:spPr>
          <a:xfrm>
            <a:off x="3190240" y="2130028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Public IP address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123E597-03FD-C8A4-474D-1F46A4CDFED3}"/>
              </a:ext>
            </a:extLst>
          </p:cNvPr>
          <p:cNvCxnSpPr/>
          <p:nvPr/>
        </p:nvCxnSpPr>
        <p:spPr>
          <a:xfrm flipV="1">
            <a:off x="1971040" y="2326640"/>
            <a:ext cx="1076960" cy="355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364C721-42BD-DA4D-58CA-45EB8A16BA32}"/>
              </a:ext>
            </a:extLst>
          </p:cNvPr>
          <p:cNvSpPr txBox="1"/>
          <p:nvPr/>
        </p:nvSpPr>
        <p:spPr>
          <a:xfrm>
            <a:off x="467097" y="1281885"/>
            <a:ext cx="8725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Type the public IP address &amp; append the parameter ‘name’ &amp; the value ‘John Grisham’</a:t>
            </a:r>
          </a:p>
        </p:txBody>
      </p:sp>
    </p:spTree>
    <p:extLst>
      <p:ext uri="{BB962C8B-B14F-4D97-AF65-F5344CB8AC3E}">
        <p14:creationId xmlns:p14="http://schemas.microsoft.com/office/powerpoint/2010/main" val="855966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660FC0-4A73-78E5-F746-AB848481D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15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2D7F643-6355-8580-6123-9DC20529A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353" y="320790"/>
            <a:ext cx="10855036" cy="842991"/>
          </a:xfrm>
        </p:spPr>
        <p:txBody>
          <a:bodyPr/>
          <a:lstStyle/>
          <a:p>
            <a:pPr algn="ctr"/>
            <a:r>
              <a:rPr lang="en-US" dirty="0"/>
              <a:t>Browser shows the output of DynamoDB scan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A378A4-E056-66D6-FD71-BF1EA652B118}"/>
              </a:ext>
            </a:extLst>
          </p:cNvPr>
          <p:cNvSpPr/>
          <p:nvPr/>
        </p:nvSpPr>
        <p:spPr>
          <a:xfrm>
            <a:off x="9696494" y="1089659"/>
            <a:ext cx="2009013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On browser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DA59DF-C99B-930A-32EB-1B7756AFCB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3481"/>
          <a:stretch/>
        </p:blipFill>
        <p:spPr>
          <a:xfrm>
            <a:off x="0" y="2468880"/>
            <a:ext cx="12192000" cy="31902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CDD0B61-EBFC-A92B-EADA-95CDFD25C7D2}"/>
              </a:ext>
            </a:extLst>
          </p:cNvPr>
          <p:cNvSpPr txBox="1"/>
          <p:nvPr/>
        </p:nvSpPr>
        <p:spPr>
          <a:xfrm>
            <a:off x="193040" y="1625600"/>
            <a:ext cx="558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 after fetching data from the DynamoDB table</a:t>
            </a:r>
          </a:p>
        </p:txBody>
      </p:sp>
    </p:spTree>
    <p:extLst>
      <p:ext uri="{BB962C8B-B14F-4D97-AF65-F5344CB8AC3E}">
        <p14:creationId xmlns:p14="http://schemas.microsoft.com/office/powerpoint/2010/main" val="19398256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15386-946F-3127-CB06-F8ECF7C03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83845"/>
            <a:ext cx="11887200" cy="996315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Verify correct data is fetched from DynamoDB table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CF4708-D1FF-280B-3B6F-332F42065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7F460A-EDA2-45FA-1B7A-8A92F3F550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40" b="14963"/>
          <a:stretch/>
        </p:blipFill>
        <p:spPr>
          <a:xfrm>
            <a:off x="838200" y="1656080"/>
            <a:ext cx="10515600" cy="4317787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B89F446-AEA6-F105-E357-E165E3A6D70F}"/>
              </a:ext>
            </a:extLst>
          </p:cNvPr>
          <p:cNvSpPr/>
          <p:nvPr/>
        </p:nvSpPr>
        <p:spPr>
          <a:xfrm>
            <a:off x="4765040" y="5537200"/>
            <a:ext cx="5080000" cy="43666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C51F242-5C8E-47C1-327B-0ED7AA98435E}"/>
              </a:ext>
            </a:extLst>
          </p:cNvPr>
          <p:cNvSpPr/>
          <p:nvPr/>
        </p:nvSpPr>
        <p:spPr>
          <a:xfrm>
            <a:off x="9696494" y="1089659"/>
            <a:ext cx="2009013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AWS</a:t>
            </a:r>
          </a:p>
        </p:txBody>
      </p:sp>
    </p:spTree>
    <p:extLst>
      <p:ext uri="{BB962C8B-B14F-4D97-AF65-F5344CB8AC3E}">
        <p14:creationId xmlns:p14="http://schemas.microsoft.com/office/powerpoint/2010/main" val="22113908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F4AE3-061E-24C7-2E38-28431FD63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405"/>
            <a:ext cx="10515600" cy="803275"/>
          </a:xfrm>
        </p:spPr>
        <p:txBody>
          <a:bodyPr/>
          <a:lstStyle/>
          <a:p>
            <a:r>
              <a:rPr lang="en-US" dirty="0"/>
              <a:t>References: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F7D6B-CBA8-9401-EB34-353C5EB96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8880"/>
            <a:ext cx="10515600" cy="4978083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2"/>
              </a:rPr>
              <a:t>https://docs.aws.amazon.com/sdk-for-javascript/v2/developer-guide/dynamodb-example-table-read-write.html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2"/>
              </a:rPr>
              <a:t>https://www.htmlelements.com/docs/grid-with-dynamodb/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3"/>
              </a:rPr>
              <a:t>https://www.youtube.com/watch?v=PuuWRfCa668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4"/>
              </a:rPr>
              <a:t>https://www.youtube.com/watch?v=a9hvw701GOI</a:t>
            </a:r>
            <a:endParaRPr lang="en-US" sz="1800" u="sng" dirty="0">
              <a:solidFill>
                <a:srgbClr val="0563C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hlinkClick r:id="rId5"/>
              </a:rPr>
              <a:t>https://www.tabnine.com/code/javascript/functions/aws-sdk/DocumentClient/get</a:t>
            </a:r>
            <a:endParaRPr lang="en-US" sz="1800" u="sng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62B929-3457-4D6A-AFA4-375750499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461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7C2C9-B696-E72D-1D60-DF6D572FC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2725"/>
            <a:ext cx="10515600" cy="782955"/>
          </a:xfrm>
        </p:spPr>
        <p:txBody>
          <a:bodyPr/>
          <a:lstStyle/>
          <a:p>
            <a:pPr algn="ctr"/>
            <a:r>
              <a:rPr lang="en-US" dirty="0"/>
              <a:t>DynamoDB table creation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9491C0-FB68-CF65-55B8-A0DA49681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F15756-16B8-9531-7F4A-A690B21060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04" r="28167" b="8593"/>
          <a:stretch/>
        </p:blipFill>
        <p:spPr>
          <a:xfrm>
            <a:off x="1717040" y="995680"/>
            <a:ext cx="8757920" cy="57404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929CB77-452A-442F-9F1D-38C0C89F821F}"/>
              </a:ext>
            </a:extLst>
          </p:cNvPr>
          <p:cNvSpPr/>
          <p:nvPr/>
        </p:nvSpPr>
        <p:spPr>
          <a:xfrm>
            <a:off x="10469371" y="1139537"/>
            <a:ext cx="1702309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</a:t>
            </a:r>
            <a:r>
              <a:rPr lang="en-US" sz="3000" b="0" cap="none" spc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VSCode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98635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475A9-4524-EDCF-DEB2-42D856EE3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34559D-60CE-A8D2-5D7D-646C63AFCE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60" r="26583" b="56000"/>
          <a:stretch/>
        </p:blipFill>
        <p:spPr>
          <a:xfrm>
            <a:off x="339233" y="2113280"/>
            <a:ext cx="11513533" cy="324104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0E58CE5-3FFA-9AAE-78C4-6FB472F5E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2725"/>
            <a:ext cx="10515600" cy="782955"/>
          </a:xfrm>
        </p:spPr>
        <p:txBody>
          <a:bodyPr/>
          <a:lstStyle/>
          <a:p>
            <a:pPr algn="ctr"/>
            <a:r>
              <a:rPr lang="en-US" dirty="0"/>
              <a:t>DynamoDB data insertion into table</a:t>
            </a:r>
          </a:p>
        </p:txBody>
      </p:sp>
    </p:spTree>
    <p:extLst>
      <p:ext uri="{BB962C8B-B14F-4D97-AF65-F5344CB8AC3E}">
        <p14:creationId xmlns:p14="http://schemas.microsoft.com/office/powerpoint/2010/main" val="1979180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ED9FF-1ACD-830E-332C-B0AA9176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2565"/>
            <a:ext cx="10515600" cy="813435"/>
          </a:xfrm>
        </p:spPr>
        <p:txBody>
          <a:bodyPr/>
          <a:lstStyle/>
          <a:p>
            <a:pPr algn="ctr"/>
            <a:r>
              <a:rPr lang="en-US" dirty="0"/>
              <a:t>DynamoDB table structure &amp;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62C88A-5A5B-3722-7268-CC2856FAF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3D96CC-3E6A-22A0-ADF4-3D83A1B3A6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43" r="3018" b="26437"/>
          <a:stretch/>
        </p:blipFill>
        <p:spPr>
          <a:xfrm>
            <a:off x="1090415" y="1074706"/>
            <a:ext cx="9818129" cy="30021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999D534-3F8A-B878-4E91-ED3090348E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001" t="53257" r="2249" b="9037"/>
          <a:stretch/>
        </p:blipFill>
        <p:spPr>
          <a:xfrm>
            <a:off x="2392680" y="4135579"/>
            <a:ext cx="7406640" cy="258589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79668CA-6C79-3302-E83C-195848E93C45}"/>
              </a:ext>
            </a:extLst>
          </p:cNvPr>
          <p:cNvSpPr/>
          <p:nvPr/>
        </p:nvSpPr>
        <p:spPr>
          <a:xfrm>
            <a:off x="10728960" y="1139537"/>
            <a:ext cx="1442720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AWS</a:t>
            </a:r>
          </a:p>
        </p:txBody>
      </p:sp>
    </p:spTree>
    <p:extLst>
      <p:ext uri="{BB962C8B-B14F-4D97-AF65-F5344CB8AC3E}">
        <p14:creationId xmlns:p14="http://schemas.microsoft.com/office/powerpoint/2010/main" val="2676794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6DF3C-6667-943D-80C0-2B538F479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83845"/>
            <a:ext cx="10832869" cy="864235"/>
          </a:xfrm>
        </p:spPr>
        <p:txBody>
          <a:bodyPr/>
          <a:lstStyle/>
          <a:p>
            <a:pPr algn="ctr"/>
            <a:r>
              <a:rPr lang="en-US" dirty="0"/>
              <a:t>Accessing DynamoDB table using nginx on EC2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D42D7C-6E38-B759-1D40-714BDE2EE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 do: Install nginx in an EC2 and edit the html file so it can query the </a:t>
            </a:r>
            <a:r>
              <a:rPr lang="en-US" dirty="0" err="1"/>
              <a:t>dynamodb</a:t>
            </a:r>
            <a:r>
              <a:rPr lang="en-US" dirty="0"/>
              <a:t> you created. Call it from a browser to query an item in the DynamoDB.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AB011E-7086-23B0-A36A-EF85B599E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11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BB3BC0-8C47-A136-84EE-F5FDDF1FB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6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B3E672-F219-0D6C-538C-A77E6D18DBA3}"/>
              </a:ext>
            </a:extLst>
          </p:cNvPr>
          <p:cNvSpPr/>
          <p:nvPr/>
        </p:nvSpPr>
        <p:spPr>
          <a:xfrm>
            <a:off x="9737851" y="1206041"/>
            <a:ext cx="1926298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AWS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DB8845-47D3-2251-8037-CB6013A21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Accessing DynamoDB from nginx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51FDE66-AB7B-27CD-CD6A-88DEA98A1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50"/>
            <a:ext cx="10716491" cy="5404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Power on the EC2, connect to EC2 using AWS Connect option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B33453-FD92-B51C-305F-5218CD0697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48" b="30371"/>
          <a:stretch/>
        </p:blipFill>
        <p:spPr>
          <a:xfrm>
            <a:off x="0" y="2087154"/>
            <a:ext cx="12192000" cy="3942080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D6C3066-2CEE-1725-E8D3-FD401B87E929}"/>
              </a:ext>
            </a:extLst>
          </p:cNvPr>
          <p:cNvSpPr/>
          <p:nvPr/>
        </p:nvSpPr>
        <p:spPr>
          <a:xfrm>
            <a:off x="7620000" y="2346960"/>
            <a:ext cx="802640" cy="4064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47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42D532-4A90-0048-833B-8AE18D30C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D072974-009D-7B8B-0A9A-DE65F237A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Accessing DynamoDB from nginx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5807545-4ED8-103F-0DB7-2924C3EFF41E}"/>
              </a:ext>
            </a:extLst>
          </p:cNvPr>
          <p:cNvSpPr/>
          <p:nvPr/>
        </p:nvSpPr>
        <p:spPr>
          <a:xfrm>
            <a:off x="9737851" y="1139537"/>
            <a:ext cx="1926298" cy="55399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AWS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88AD5A1-C9A7-149A-3BD6-9EFA8322D8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50"/>
            <a:ext cx="10716491" cy="5404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Connect to EC2 using AWS ‘Connect to Instance’ option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DFC5E5-A9AF-587C-6F1E-4A1F6525EB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037" r="10750" b="19851"/>
          <a:stretch/>
        </p:blipFill>
        <p:spPr>
          <a:xfrm>
            <a:off x="472440" y="1753870"/>
            <a:ext cx="10881360" cy="460248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60388E8-2E53-4EE5-5342-A8ED0FBC342D}"/>
              </a:ext>
            </a:extLst>
          </p:cNvPr>
          <p:cNvSpPr/>
          <p:nvPr/>
        </p:nvSpPr>
        <p:spPr>
          <a:xfrm>
            <a:off x="838200" y="2387600"/>
            <a:ext cx="2372360" cy="32512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C322E69-4B44-82BF-88D5-7B099FAF2BF0}"/>
              </a:ext>
            </a:extLst>
          </p:cNvPr>
          <p:cNvSpPr/>
          <p:nvPr/>
        </p:nvSpPr>
        <p:spPr>
          <a:xfrm>
            <a:off x="5933440" y="5902960"/>
            <a:ext cx="924560" cy="45339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090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BB3BC0-8C47-A136-84EE-F5FDDF1FB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8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B3E672-F219-0D6C-538C-A77E6D18DBA3}"/>
              </a:ext>
            </a:extLst>
          </p:cNvPr>
          <p:cNvSpPr/>
          <p:nvPr/>
        </p:nvSpPr>
        <p:spPr>
          <a:xfrm>
            <a:off x="9737851" y="1139537"/>
            <a:ext cx="1926298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AWS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DB8845-47D3-2251-8037-CB6013A21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55590"/>
            <a:ext cx="11385204" cy="76572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Accessing DynamoDB from nginx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51FDE66-AB7B-27CD-CD6A-88DEA98A1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50"/>
            <a:ext cx="10716491" cy="5404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Install nginx on EC2 using ubuntu command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22B1ED32-0877-E9A8-01CE-3AA08DE22A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00" b="25004"/>
          <a:stretch/>
        </p:blipFill>
        <p:spPr>
          <a:xfrm>
            <a:off x="946266" y="1904756"/>
            <a:ext cx="10081952" cy="4314793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2E7916C-F1DE-34B5-74E0-BE4FBAB6F238}"/>
              </a:ext>
            </a:extLst>
          </p:cNvPr>
          <p:cNvSpPr/>
          <p:nvPr/>
        </p:nvSpPr>
        <p:spPr>
          <a:xfrm>
            <a:off x="946266" y="3884815"/>
            <a:ext cx="3298767" cy="17733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750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BB3BC0-8C47-A136-84EE-F5FDDF1FB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9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B3E672-F219-0D6C-538C-A77E6D18DBA3}"/>
              </a:ext>
            </a:extLst>
          </p:cNvPr>
          <p:cNvSpPr/>
          <p:nvPr/>
        </p:nvSpPr>
        <p:spPr>
          <a:xfrm>
            <a:off x="9737851" y="1139537"/>
            <a:ext cx="1926298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AWS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DB8845-47D3-2251-8037-CB6013A21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Accessing DynamoDB from nginx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51FDE66-AB7B-27CD-CD6A-88DEA98A1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50"/>
            <a:ext cx="10716491" cy="5404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Verify that nginx is running successfully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B0B3A95-CF7F-A4C4-A306-4D3D19CD95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99" r="10280" b="26887"/>
          <a:stretch/>
        </p:blipFill>
        <p:spPr>
          <a:xfrm>
            <a:off x="1115291" y="1801722"/>
            <a:ext cx="9031778" cy="4644942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7DB1043-A763-D29A-DB9A-D066A4CCCFD6}"/>
              </a:ext>
            </a:extLst>
          </p:cNvPr>
          <p:cNvSpPr/>
          <p:nvPr/>
        </p:nvSpPr>
        <p:spPr>
          <a:xfrm>
            <a:off x="1058487" y="4200698"/>
            <a:ext cx="3762895" cy="22721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7335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3458</TotalTime>
  <Words>560</Words>
  <Application>Microsoft Office PowerPoint</Application>
  <PresentationFormat>Widescreen</PresentationFormat>
  <Paragraphs>105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DynamoDB operations from EC2 &amp; nginx</vt:lpstr>
      <vt:lpstr>DynamoDB table creation</vt:lpstr>
      <vt:lpstr>DynamoDB data insertion into table</vt:lpstr>
      <vt:lpstr>DynamoDB table structure &amp; data</vt:lpstr>
      <vt:lpstr>Accessing DynamoDB table using nginx on EC2</vt:lpstr>
      <vt:lpstr>Accessing DynamoDB from nginx</vt:lpstr>
      <vt:lpstr>Accessing DynamoDB from nginx</vt:lpstr>
      <vt:lpstr>Accessing DynamoDB from nginx</vt:lpstr>
      <vt:lpstr>Accessing DynamoDB from nginx</vt:lpstr>
      <vt:lpstr>Enter HTML to connect to DynamoDB – part1</vt:lpstr>
      <vt:lpstr>Enter HTML to connect to DynamoDB - part 2</vt:lpstr>
      <vt:lpstr>Enter HTML to connect to DynamoDB – (explained)</vt:lpstr>
      <vt:lpstr>Enter HTML to connect to DynamoDB – part 3</vt:lpstr>
      <vt:lpstr>Browser shows the output of DynamoDB scan</vt:lpstr>
      <vt:lpstr>Browser shows the output of DynamoDB scan</vt:lpstr>
      <vt:lpstr>Verify correct data is fetched from DynamoDB table</vt:lpstr>
      <vt:lpstr>References: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Launching new EC2 from Visual Studio Code vs Jupyter Notebook</dc:title>
  <dc:creator>Ankita  Phadke</dc:creator>
  <cp:lastModifiedBy>Ankita  Phadke</cp:lastModifiedBy>
  <cp:revision>336</cp:revision>
  <dcterms:created xsi:type="dcterms:W3CDTF">2023-03-09T05:45:39Z</dcterms:created>
  <dcterms:modified xsi:type="dcterms:W3CDTF">2023-04-27T16:39:57Z</dcterms:modified>
</cp:coreProperties>
</file>

<file path=docProps/thumbnail.jpeg>
</file>